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106e6e1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9c741ffbda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7cfbff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42b92f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48bbccb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217c21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9c75c5f77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7fa2fff7.png"/><Relationship Id="rId3" Type="http://schemas.openxmlformats.org/officeDocument/2006/relationships/image" Target="../media/file9c72652f29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fb4ecd0.png"/><Relationship Id="rId3" Type="http://schemas.openxmlformats.org/officeDocument/2006/relationships/image" Target="../media/file9c72f2753b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3eeaf721.png"/><Relationship Id="rId3" Type="http://schemas.openxmlformats.org/officeDocument/2006/relationships/image" Target="../media/file9c73406b7c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250cccc3.png"/><Relationship Id="rId3" Type="http://schemas.openxmlformats.org/officeDocument/2006/relationships/image" Target="../media/file9c76b5729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27528da1.png"/><Relationship Id="rId3" Type="http://schemas.openxmlformats.org/officeDocument/2006/relationships/image" Target="../media/file9c71cd059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328ff065.png"/><Relationship Id="rId3" Type="http://schemas.openxmlformats.org/officeDocument/2006/relationships/image" Target="../media/file9c77ef90d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10ccf10.png"/><Relationship Id="rId3" Type="http://schemas.openxmlformats.org/officeDocument/2006/relationships/image" Target="../media/file9c76fee23f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7b7be9d7.png"/><Relationship Id="rId3" Type="http://schemas.openxmlformats.org/officeDocument/2006/relationships/image" Target="../media/file9c743561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9d902b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3641ac1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118abfb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2c329d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2f087cd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63b18c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41d718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214 triages made. This is an increase of 21 triages compared to the previous day (193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28 September there were 1,528 triages to NHS Pathways for COVID-19, this is an average of 218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2020-09-29T10:03:11Z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